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55" autoAdjust="0"/>
  </p:normalViewPr>
  <p:slideViewPr>
    <p:cSldViewPr snapToGrid="0">
      <p:cViewPr varScale="1">
        <p:scale>
          <a:sx n="69" d="100"/>
          <a:sy n="69" d="100"/>
        </p:scale>
        <p:origin x="14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70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7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12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281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11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71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041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4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936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00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87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935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78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280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733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107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07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E38F788-2FF8-4251-9812-506B3F77E0E6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FAC8960-13BB-4453-BF9C-EA8216A64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07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ТӨСЕМЕЛЕРІНІҢ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ТОЗУЫ ЖӘНЕ ОНЫҢ СЕБЕПТЕРІ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1933" y="3598327"/>
            <a:ext cx="5573375" cy="16802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Тозу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ауа райы факторларымен бірге көлік құралдары дөңгелектерінің үйкеліс</a:t>
            </a:r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әсерінен материалды жоғалту нәтижесінде жабын қабатының қалыңдығын азайту процесі аталады.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90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036" y="4544291"/>
            <a:ext cx="7966363" cy="1690254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8.1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 – Төсеме қабаттарының тозуына ықпал ететін дөңгелек резеңкесінің (шинасының) деформациялануы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қысылу аймағы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созылу аймағы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 резеңкесінде белгіленген нүктенің жол бетімен байланысқан аймақта және керісінше байланыстан тыс аймағында жүрілген жолы;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бұрыштық жылдамдық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шинаның деформациясы таралатын бұрыш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ÐÐ°ÑÑÐ¸Ð½ÐºÐ¸ Ð¿Ð¾ Ð·Ð°Ð¿ÑÐ¾ÑÑ ÐÐ·Ð½Ð¾Ñ Ð´Ð¾ÑÐ¾Ð¶Ð½ÑÑ Ð¿Ð¾ÐºÑÑÑÐ¸Ð¹ Ð¸ ÐµÐ³Ð¾ Ð¿ÑÐ¸ÑÐ¸Ð½Ñ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551" y="516081"/>
            <a:ext cx="4422631" cy="383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510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4405745"/>
            <a:ext cx="6798736" cy="152938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Прибор для определения твердости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 (твердомер ТК-1)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IMG_860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6" y="1201015"/>
            <a:ext cx="3889231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Ð¢Ð²ÐµÑÐ´Ð¾Ð¼ÐµÑ Ð´Ð¾ÑÐ¾Ð¶Ð½ÑÐ¹ Ð¢Ð-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384" y="1217562"/>
            <a:ext cx="2080780" cy="2717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228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8435" y="631728"/>
            <a:ext cx="4807529" cy="55972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регулировочных винтов 1 и уровня 2 измерительное устройство 3 устанавливается на покрытии в горизонтальном положении. В отверстие измерительного устройства устанавливается ударник 4 с конечной насадкой 5. Через зеркало 6 с использованием визира 7 снимается первый отсчет по миллиметровой шкале, нанесенной на подвижном грузе 8. После десяти сбрасываний груза с установленной высоте Н снимается второй отсчет. Разность между отсчетами определяет глубину погружения в материал покрытия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сбрасывания груза Н=295 мм. На обследуемом участке производят не менее 15 измерений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Точки измерения назначаются случайным образом с равномерным распределением по площади покрытия.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94" y="1415857"/>
            <a:ext cx="3018559" cy="4028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636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</TotalTime>
  <Words>200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Garamond</vt:lpstr>
      <vt:lpstr>Times New Roman</vt:lpstr>
      <vt:lpstr>Натуральные материалы</vt:lpstr>
      <vt:lpstr>ЖОЛ ТӨСЕМЕЛЕРІНІҢ ТОЗУЫ ЖӘНЕ ОНЫҢ СЕБЕПТЕРІ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 ТӨСЕМЕЛЕРІНІҢ ТОЗУЫ ЖӘНЕ ОНЫҢ СЕБЕПТЕРІ</dc:title>
  <dc:creator>Bakytbek</dc:creator>
  <cp:lastModifiedBy>Bakytbek</cp:lastModifiedBy>
  <cp:revision>2</cp:revision>
  <dcterms:created xsi:type="dcterms:W3CDTF">2019-03-28T14:51:45Z</dcterms:created>
  <dcterms:modified xsi:type="dcterms:W3CDTF">2019-03-28T15:01:07Z</dcterms:modified>
</cp:coreProperties>
</file>